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406008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406008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406008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406008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406008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4060080"/>
            <a:ext cx="26496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406008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70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406008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4060080"/>
            <a:ext cx="8229240" cy="224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45720" rIns="45720" tIns="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 cap="all">
                <a:solidFill>
                  <a:srgbClr val="e9d596"/>
                </a:solidFill>
                <a:latin typeface="Lucida Sans"/>
              </a:rPr>
              <a:t>Образец заголовка</a:t>
            </a:r>
            <a:endParaRPr b="0" lang="ru-RU" sz="4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fld id="{928AE508-C054-411B-96DA-1658A51810E6}" type="datetime">
              <a:rPr b="0" lang="ru-RU" sz="1200" spc="-1" strike="noStrike">
                <a:solidFill>
                  <a:srgbClr val="bcbcbc"/>
                </a:solidFill>
                <a:latin typeface="Book Antiqua"/>
              </a:rPr>
              <a:t>8.10.24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rIns="0" tIns="45000" bIns="45000" anchor="b">
            <a:noAutofit/>
          </a:bodyPr>
          <a:p>
            <a:pPr algn="r">
              <a:lnSpc>
                <a:spcPct val="100000"/>
              </a:lnSpc>
            </a:pPr>
            <a:fld id="{7C323508-C2E4-4C5B-895A-D5C11CBA92AF}" type="slidenum">
              <a:rPr b="0" lang="ru-RU" sz="1200" spc="-1" strike="noStrike">
                <a:solidFill>
                  <a:srgbClr val="bcbcbc"/>
                </a:solidFill>
                <a:latin typeface="Book Antiqu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</a:rPr>
              <a:t>Для правки структуры щёлкните </a:t>
            </a:r>
            <a:r>
              <a:rPr b="0" lang="ru-RU" sz="2800" spc="-1" strike="noStrike">
                <a:solidFill>
                  <a:srgbClr val="ffffff"/>
                </a:solidFill>
                <a:latin typeface="Book Antiqua"/>
              </a:rPr>
              <a:t>мышью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200" spc="-1" strike="noStrike">
                <a:solidFill>
                  <a:srgbClr val="ffffff"/>
                </a:solidFill>
                <a:latin typeface="Book Antiqua"/>
              </a:rPr>
              <a:t>Второй уровень структуры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Третий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Четвёртый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100" spc="-1" strike="noStrike">
                <a:solidFill>
                  <a:srgbClr val="e9d596"/>
                </a:solidFill>
                <a:latin typeface="Lucida Sans"/>
              </a:rPr>
              <a:t>Образец заголовка</a:t>
            </a:r>
            <a:endParaRPr b="0" lang="ru-RU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548640" indent="-411120">
              <a:lnSpc>
                <a:spcPct val="100000"/>
              </a:lnSpc>
              <a:spcBef>
                <a:spcPts val="561"/>
              </a:spcBef>
              <a:buClr>
                <a:srgbClr val="f9f9f9"/>
              </a:buClr>
              <a:buSzPct val="65000"/>
              <a:buFont typeface="Wingdings 2" charset="2"/>
              <a:buChar char=""/>
            </a:pPr>
            <a:r>
              <a:rPr b="0" lang="ru-RU" sz="2800" spc="-1" strike="noStrike">
                <a:solidFill>
                  <a:srgbClr val="ffffff"/>
                </a:solidFill>
                <a:latin typeface="Book Antiqua"/>
              </a:rPr>
              <a:t>Образец текста</a:t>
            </a: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lvl="1" marL="868680" indent="-2829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SzPct val="80000"/>
              <a:buFont typeface="Wingdings 2" charset="2"/>
              <a:buChar char=""/>
            </a:pPr>
            <a:r>
              <a:rPr b="0" lang="ru-RU" sz="2400" spc="-1" strike="noStrike">
                <a:solidFill>
                  <a:srgbClr val="ffffff"/>
                </a:solidFill>
                <a:latin typeface="Book Antiqua"/>
              </a:rPr>
              <a:t>Второй уровень</a:t>
            </a:r>
            <a:endParaRPr b="0" lang="ru-RU" sz="2400" spc="-1" strike="noStrike">
              <a:solidFill>
                <a:srgbClr val="ffffff"/>
              </a:solidFill>
              <a:latin typeface="Book Antiqua"/>
            </a:endParaRPr>
          </a:p>
          <a:p>
            <a:pPr lvl="2" marL="1134000" indent="-22824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SzPct val="95000"/>
              <a:buFont typeface="Wingdings" charset="2"/>
              <a:buChar char=""/>
            </a:pPr>
            <a:r>
              <a:rPr b="0" lang="ru-RU" sz="2200" spc="-1" strike="noStrike">
                <a:solidFill>
                  <a:srgbClr val="ffffff"/>
                </a:solidFill>
                <a:latin typeface="Book Antiqua"/>
              </a:rPr>
              <a:t>Третий уровень</a:t>
            </a:r>
            <a:endParaRPr b="0" lang="ru-RU" sz="2200" spc="-1" strike="noStrike">
              <a:solidFill>
                <a:srgbClr val="ffffff"/>
              </a:solidFill>
              <a:latin typeface="Book Antiqua"/>
            </a:endParaRPr>
          </a:p>
          <a:p>
            <a:pPr lvl="3" marL="1353240" indent="-18252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 3" charset="2"/>
              <a:buChar char="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Четвертый уровень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  <a:p>
            <a:pPr lvl="4" marL="1545480" indent="-18252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Wingdings 2" charset="2"/>
              <a:buChar char=""/>
            </a:pPr>
            <a:r>
              <a:rPr b="0" lang="ru-RU" sz="2000" spc="-1" strike="noStrike">
                <a:solidFill>
                  <a:srgbClr val="ffffff"/>
                </a:solidFill>
                <a:latin typeface="Book Antiqua"/>
              </a:rPr>
              <a:t>Пятый уровень</a:t>
            </a:r>
            <a:endParaRPr b="0" lang="ru-RU" sz="20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416640"/>
            <a:ext cx="213336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fld id="{56AB4E79-6A88-4E1D-8ABF-17EEA65069DD}" type="datetime">
              <a:rPr b="0" lang="ru-RU" sz="1200" spc="-1" strike="noStrike">
                <a:solidFill>
                  <a:srgbClr val="bcbcbc"/>
                </a:solidFill>
                <a:latin typeface="Book Antiqua"/>
              </a:rPr>
              <a:t>8.10.24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416640"/>
            <a:ext cx="289512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924680" y="6416640"/>
            <a:ext cx="761760" cy="364680"/>
          </a:xfrm>
          <a:prstGeom prst="rect">
            <a:avLst/>
          </a:prstGeom>
        </p:spPr>
        <p:txBody>
          <a:bodyPr lIns="0" rIns="0" tIns="45000" bIns="45000" anchor="b">
            <a:noAutofit/>
          </a:bodyPr>
          <a:p>
            <a:pPr algn="r">
              <a:lnSpc>
                <a:spcPct val="100000"/>
              </a:lnSpc>
            </a:pPr>
            <a:fld id="{4E9953A2-1B01-4067-88DB-7760FA2074C8}" type="slidenum">
              <a:rPr b="0" lang="ru-RU" sz="1200" spc="-1" strike="noStrike">
                <a:solidFill>
                  <a:srgbClr val="bcbcbc"/>
                </a:solidFill>
                <a:latin typeface="Book Antiqu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Заголовок 1"/>
          <p:cNvSpPr txBox="1"/>
          <p:nvPr/>
        </p:nvSpPr>
        <p:spPr>
          <a:xfrm>
            <a:off x="421920" y="1371600"/>
            <a:ext cx="8229240" cy="1828440"/>
          </a:xfrm>
          <a:prstGeom prst="rect">
            <a:avLst/>
          </a:prstGeom>
          <a:noFill/>
          <a:ln w="0">
            <a:noFill/>
          </a:ln>
        </p:spPr>
        <p:txBody>
          <a:bodyPr lIns="45720" rIns="45720" tIns="0" bIns="0" anchor="b">
            <a:normAutofit fontScale="36000"/>
          </a:bodyPr>
          <a:p>
            <a:pPr algn="ctr">
              <a:lnSpc>
                <a:spcPct val="100000"/>
              </a:lnSpc>
            </a:pPr>
            <a:r>
              <a:rPr b="1" lang="ru-RU" sz="4800" spc="-1" strike="noStrike" cap="all">
                <a:solidFill>
                  <a:srgbClr val="e9d596"/>
                </a:solidFill>
                <a:latin typeface="Lucida Sans"/>
              </a:rPr>
              <a:t>  </a:t>
            </a:r>
            <a:r>
              <a:rPr b="1" lang="ru-RU" sz="4800" spc="-1" strike="noStrike" cap="all">
                <a:solidFill>
                  <a:srgbClr val="e9d596"/>
                </a:solidFill>
                <a:latin typeface="Lucida Sans"/>
              </a:rPr>
              <a:t>тренировки по баскетболу для студентов нашего колледжа</a:t>
            </a:r>
            <a:br/>
            <a:endParaRPr b="0" lang="ru-RU" sz="48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2188800" y="2874960"/>
            <a:ext cx="4471200" cy="396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Заголовок 1"/>
          <p:cNvSpPr txBox="1"/>
          <p:nvPr/>
        </p:nvSpPr>
        <p:spPr>
          <a:xfrm>
            <a:off x="360000" y="20973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r>
              <a:rPr b="0" lang="ru-RU" sz="1800" spc="-1" strike="noStrike">
                <a:solidFill>
                  <a:srgbClr val="ffffff"/>
                </a:solidFill>
                <a:latin typeface="Book Antiqua"/>
              </a:rPr>
              <a:t>Бесплатные тренировки по баскетболу для студентов нашего колледжа! </a:t>
            </a: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  <a:p>
            <a:r>
              <a:rPr b="0" lang="ru-RU" sz="1800" spc="-1" strike="noStrike">
                <a:solidFill>
                  <a:srgbClr val="ffffff"/>
                </a:solidFill>
                <a:latin typeface="Book Antiqua"/>
              </a:rPr>
              <a:t>Здравствуйте, уважаемые студенты и родители! </a:t>
            </a: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  <a:p>
            <a:r>
              <a:rPr b="0" lang="ru-RU" sz="1800" spc="-1" strike="noStrike">
                <a:solidFill>
                  <a:srgbClr val="ffffff"/>
                </a:solidFill>
                <a:latin typeface="Book Antiqua"/>
              </a:rPr>
              <a:t>Приглашаем на тренировки по баскетболу, которые проходят в нашем спортивном зале по адресу: </a:t>
            </a: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  <a:p>
            <a:r>
              <a:rPr b="0" lang="ru-RU" sz="1800" spc="-1" strike="noStrike">
                <a:solidFill>
                  <a:srgbClr val="ffffff"/>
                </a:solidFill>
                <a:latin typeface="Book Antiqua"/>
              </a:rPr>
              <a:t>ул. Гранитная 7а (2 учебный корпус)</a:t>
            </a:r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5" name="Содержимое 2"/>
          <p:cNvSpPr txBox="1"/>
          <p:nvPr/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marL="548640" indent="-4111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Содержимое 2"/>
          <p:cNvSpPr txBox="1"/>
          <p:nvPr/>
        </p:nvSpPr>
        <p:spPr>
          <a:xfrm>
            <a:off x="360000" y="360000"/>
            <a:ext cx="8229240" cy="5237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marL="548640" indent="-4111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3600" spc="-1" strike="noStrike">
                <a:solidFill>
                  <a:srgbClr val="ffffff"/>
                </a:solidFill>
                <a:latin typeface="Book Antiqua"/>
              </a:rPr>
              <a:t>Расписание занятий: </a:t>
            </a:r>
            <a:endParaRPr b="0" lang="ru-RU" sz="36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3600" spc="-1" strike="noStrike">
                <a:solidFill>
                  <a:srgbClr val="ffffff"/>
                </a:solidFill>
                <a:latin typeface="Book Antiqua"/>
              </a:rPr>
              <a:t>Пн. Пт. </a:t>
            </a:r>
            <a:endParaRPr b="0" lang="ru-RU" sz="36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3600" spc="-1" strike="noStrike">
                <a:solidFill>
                  <a:srgbClr val="ffffff"/>
                </a:solidFill>
                <a:latin typeface="Book Antiqua"/>
              </a:rPr>
              <a:t>17:30 - 19:00 </a:t>
            </a:r>
            <a:endParaRPr b="0" lang="ru-RU" sz="36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3600" spc="-1" strike="noStrike">
                <a:solidFill>
                  <a:srgbClr val="ffffff"/>
                </a:solidFill>
                <a:latin typeface="Book Antiqua"/>
              </a:rPr>
              <a:t>Уровень подготовки, рост, возраст, а также пол - не имеют значения.</a:t>
            </a:r>
            <a:endParaRPr b="0" lang="ru-RU" sz="36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3600" spc="-1" strike="noStrike">
                <a:solidFill>
                  <a:srgbClr val="ffffff"/>
                </a:solidFill>
                <a:latin typeface="Book Antiqua"/>
              </a:rPr>
              <a:t>Тренер: Гранкин Денис Олегович, преподаватель нашего колледжа, кмс по баскетболу, спортивный коуч </a:t>
            </a:r>
            <a:endParaRPr b="0" lang="ru-RU" sz="36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0" lang="ru-RU" sz="3600" spc="-1" strike="noStrike">
                <a:solidFill>
                  <a:srgbClr val="ffffff"/>
                </a:solidFill>
                <a:latin typeface="Book Antiqua"/>
              </a:rPr>
              <a:t> </a:t>
            </a:r>
            <a:br/>
            <a:endParaRPr b="0" lang="ru-RU" sz="36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7" name="Содержимое 2_0"/>
          <p:cNvSpPr txBox="1"/>
          <p:nvPr/>
        </p:nvSpPr>
        <p:spPr>
          <a:xfrm>
            <a:off x="457200" y="511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marL="548640" indent="-4111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  <a:p>
            <a:pPr marL="548640" indent="-411120"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9" name=""/>
          <p:cNvSpPr txBox="1"/>
          <p:nvPr/>
        </p:nvSpPr>
        <p:spPr>
          <a:xfrm>
            <a:off x="2160000" y="2486520"/>
            <a:ext cx="180720" cy="427320"/>
          </a:xfrm>
          <a:prstGeom prst="rect">
            <a:avLst/>
          </a:prstGeom>
          <a:noFill/>
          <a:ln w="0">
            <a:noFill/>
          </a:ln>
        </p:spPr>
      </p:sp>
      <p:sp>
        <p:nvSpPr>
          <p:cNvPr id="90" name=""/>
          <p:cNvSpPr txBox="1"/>
          <p:nvPr/>
        </p:nvSpPr>
        <p:spPr>
          <a:xfrm>
            <a:off x="660960" y="2117160"/>
            <a:ext cx="8025480" cy="2621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3600" spc="-1" strike="noStrike">
                <a:solidFill>
                  <a:srgbClr val="ffffff"/>
                </a:solidFill>
                <a:latin typeface="Book Antiqua"/>
                <a:ea typeface="Droid Sans Fallback"/>
              </a:rPr>
              <a:t> </a:t>
            </a:r>
            <a:r>
              <a:rPr b="0" lang="ru-RU" sz="3600" spc="-1" strike="noStrike">
                <a:solidFill>
                  <a:srgbClr val="ffffff"/>
                </a:solidFill>
                <a:latin typeface="Book Antiqua"/>
                <a:ea typeface="Droid Sans Fallback"/>
              </a:rPr>
              <a:t>Запись на тренировки +79779480600 (What’s app) ‎ </a:t>
            </a:r>
            <a:endParaRPr b="0" lang="ru-RU" sz="3600" spc="-1" strike="noStrike">
              <a:latin typeface="Arial"/>
            </a:endParaRPr>
          </a:p>
          <a:p>
            <a:r>
              <a:rPr b="0" lang="ru-RU" sz="3600" spc="-1" strike="noStrike">
                <a:solidFill>
                  <a:srgbClr val="ffffff"/>
                </a:solidFill>
                <a:latin typeface="Book Antiqua"/>
              </a:rPr>
              <a:t> </a:t>
            </a:r>
            <a:endParaRPr b="0" lang="ru-RU" sz="3600" spc="-1" strike="noStrike"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720000" y="1138680"/>
            <a:ext cx="7205400" cy="48013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1614600" y="1980000"/>
            <a:ext cx="5585400" cy="41886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</TotalTime>
  <Application>LibreOffice/7.1.7.2$Linux_X86_64 LibreOffice_project/10$Build-2</Application>
  <AppVersion>15.0000</AppVersion>
  <Words>201</Words>
  <Paragraphs>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2024-04-19T18:53:34Z</dcterms:created>
  <dc:creator>123</dc:creator>
  <dc:description/>
  <dc:language>ru-RU</dc:language>
  <cp:lastModifiedBy/>
  <dcterms:modified xsi:type="dcterms:W3CDTF">2024-10-08T13:36:59Z</dcterms:modified>
  <cp:revision>11</cp:revision>
  <dc:subject/>
  <dc:title>Досуг физтех колледжа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14</vt:i4>
  </property>
</Properties>
</file>